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88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3AE18-4B4F-41AB-9595-004A51E60139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4D71E-B675-44BC-8472-BCF395C45E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315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Universitaire</a:t>
            </a:r>
          </a:p>
          <a:p>
            <a:r>
              <a:rPr lang="fr-FR" dirty="0"/>
              <a:t>Libraire</a:t>
            </a:r>
          </a:p>
          <a:p>
            <a:r>
              <a:rPr lang="fr-FR" dirty="0"/>
              <a:t>Editeur</a:t>
            </a:r>
          </a:p>
          <a:p>
            <a:r>
              <a:rPr lang="fr-FR" dirty="0"/>
              <a:t>Diffuseur Distributeur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B9A9E5-4F7F-4A7D-9DE1-899232329269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0900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FC2667-4A46-7FBE-DF2B-B04788295C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D17879-8653-BD74-3CF8-E0E74CEA6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9E1DA5-410E-F077-B2D1-C40661879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6A32AE-33B4-B392-6384-FD5E22637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C1542D-414E-6B70-58EA-8D57EAF3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935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E9B4A-EBA1-464C-6E19-2818C6B6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8775A8-4A1C-47EB-034F-457DD5D1E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935AEC-C4E4-4479-9697-B967C5A45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D714DC-8311-5DFD-7A6D-2EF5051D1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8D09BF-0DA5-14F4-CA9D-0FADE48DC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247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C125AE0-A1E3-A6F0-94C0-1C1378CA94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A81DEFA-0815-A544-A071-FEACAF09A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5F98B6-BF22-F28B-D5B5-FFCE8C434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B33EEF-1F45-81FB-116F-B7DF51AA8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4A2C48-4CE1-800B-33F0-5E537DFE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28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B2E830-50F2-7F4C-AD16-CDF6A331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5E11A7-129C-6984-E3D7-C3ED0980D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6DEC25-40CF-3DD0-ACBA-3B5519409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D2507E-3FCC-2629-5CBF-13151D8BA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6A6FC3-FBDF-698E-0426-142E9EA21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15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E34C72-E2F9-4797-A264-B295F6D94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7DEBE6-609C-5150-2096-25106B145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D335FB-6C26-9546-9C60-8C68D8A4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3BAEC3-58FB-FF0D-EAE8-FDB87C868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10657D-53C0-A6E2-4612-1BDF7A50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310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FC67D0-DA03-0432-1267-6F5484BD3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C4F910-7D77-81E7-B550-3EAD5CE250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4A084C-4F88-D208-8213-786EF1EB5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F35C77-0F0B-1EFB-937E-3A453E640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9C1D06-2662-792C-A515-D35A2BEF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CF8A96-28B0-9994-FF1D-63C1C545D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9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714DFA-29EB-A1CD-A9F9-29DA5098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5A6EC1-4417-5B8D-518F-3B6180675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BA6FDB-B04B-40ED-7D23-27030A0C5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6F2206-0D86-95AC-D908-AA936B2CE2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D6C768C-C5C2-F266-A210-D92CCAC475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49FF994-54F8-1958-DD24-8CD120ADC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029C25E-3CCF-8146-0B8B-FD2BA3F57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9FF0BB6-21F2-707F-B97C-017D22044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1891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0ACD68-07E1-F7AF-1FDA-DA7951560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ECA4F23-05DA-3A19-CAC5-D2E1C773B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14069CE-80F8-5BE9-61A3-4FF61397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62D07A0-7FF8-D298-9DB8-8AC4A81AC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124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910C3C3-9155-2CFC-8681-B147FFDDE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AAD7CC-545A-990B-A2FB-5EC08F81B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293120-C5AF-9873-28DA-F14C838EA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334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34592E-4A53-1871-7D29-80CF9A869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7D05A8-75DE-9E03-57D3-E45B4E6B9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2902325-1150-EC81-259D-BF8A25037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9F9A05-0588-9B5B-6248-61961EA89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BA7E89E-E10F-8A88-F9F4-F635A782D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19D0C1-BE88-9CB3-E0F1-C3272AB19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876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9B4B52-874A-0B11-6F35-AB68CF09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8191450-F95C-94B4-61A6-5627EB5E6A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391C8AD-4050-D896-1E4E-9353893BC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C1B300-52D7-A1D1-E1AB-14A1ACFC3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F002E5-105E-CB83-305E-5109041B0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E330B3-2C37-0A71-4573-C3F65CECB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7055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74391C1-9C12-6B35-30FE-A96B85F81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E2F69F-509C-3810-C6B7-BAB951B20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7B76C3-55EB-AB70-6586-1B6D8241B6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43C351-EA67-49B1-A429-D1D98659C0D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02D350-2B7F-E7AA-E54A-8553E91D95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91FFAD-315C-6842-646D-43DB84A7B7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0FB890-D49B-4ADC-AEE9-4088D4C196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12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19F29B-F233-48AF-8261-F33A4E079E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499" y="1020445"/>
            <a:ext cx="5334001" cy="1325563"/>
          </a:xfrm>
        </p:spPr>
        <p:txBody>
          <a:bodyPr rtlCol="0"/>
          <a:lstStyle/>
          <a:p>
            <a:pPr rtl="0"/>
            <a:r>
              <a:rPr lang="fr-FR" noProof="1"/>
              <a:t>FAISONS CONNAISSANCE…</a:t>
            </a:r>
          </a:p>
        </p:txBody>
      </p:sp>
      <p:pic>
        <p:nvPicPr>
          <p:cNvPr id="2052" name="Picture 4" descr="comment_se_presenter">
            <a:extLst>
              <a:ext uri="{FF2B5EF4-FFF2-40B4-BE49-F238E27FC236}">
                <a16:creationId xmlns:a16="http://schemas.microsoft.com/office/drawing/2014/main" id="{E9E09B5F-C093-BF90-28BF-D63730C9B3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426" b="13709"/>
          <a:stretch/>
        </p:blipFill>
        <p:spPr bwMode="auto">
          <a:xfrm>
            <a:off x="1627879" y="3025615"/>
            <a:ext cx="1178402" cy="132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9CA07640-DD54-3F8E-A73B-06E24CD1CAA9}"/>
              </a:ext>
            </a:extLst>
          </p:cNvPr>
          <p:cNvSpPr txBox="1">
            <a:spLocks/>
          </p:cNvSpPr>
          <p:nvPr/>
        </p:nvSpPr>
        <p:spPr>
          <a:xfrm>
            <a:off x="3326452" y="3340337"/>
            <a:ext cx="5539095" cy="1010842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/>
              <a:t>Qui suis-je ?</a:t>
            </a:r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Personnalisé</PresentationFormat>
  <Paragraphs>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FAISONS CONNAISSANCE…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Renaldo GALOFARO</dc:creator>
  <cp:lastModifiedBy>Renaldo GALOFARO</cp:lastModifiedBy>
  <cp:revision>1</cp:revision>
  <dcterms:created xsi:type="dcterms:W3CDTF">2026-03-27T10:54:40Z</dcterms:created>
  <dcterms:modified xsi:type="dcterms:W3CDTF">2026-03-27T10:54:40Z</dcterms:modified>
</cp:coreProperties>
</file>