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68CDF-FEE5-2F5D-2E3E-4140D3F74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6D55C6-27A6-2404-4394-D4181CA64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16F11-2FE2-A639-2E42-91593146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FC7C87-0FA7-0448-84EA-21D1CE9D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481128-EF8A-09F1-25B7-4144FA83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67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2AEAA-9222-1DB8-7046-6C5F6467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C26070-ACD5-0CF3-7471-7A84DB92E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43E6B2-853A-2CB4-B252-5A1125D0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4CB777-FAEE-AF3F-4564-D302EDC9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AAF28-D565-F783-1CF3-3CD5888A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213821-778E-0836-9F72-3E872FACE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880D10-49C7-997A-D1C3-03EF7FAEE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2B5F59-983F-2800-6C53-A340FD98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03DEB-FA93-4D2A-AE03-4B45EE04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4BB152-10BC-6051-7A07-B013397B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89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4C6A4-1D39-E9AF-1DDE-D1EB013F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2FD42A-FB08-36A1-4200-FDC6F8F8D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528E62-1C13-E163-4B27-C1912A24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E56FD-F78B-894E-3FDE-A4CED61B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62A81-4BEF-F900-0EAC-D087F606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1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77AA7A-9E44-6B67-2C69-F84F2D8D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5E964C-C479-DD71-ECFD-FDB6003A9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078D9-5CE9-6D9D-7BF0-60A33190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AA9EB-083E-D96D-2DDF-18B63C14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28DD8-1D07-C50F-AEE9-59225C50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3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19F2B-2087-69DD-286E-49DCB36D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983D26-2F7A-B809-EDAB-882644B58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972474-80F4-8C65-034A-4A3241C9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7BE1C-754A-1E03-5BAE-8E7A5A22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61F886-0A0F-308B-E598-EF9F4F93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9F643E-3E1E-3CE2-6353-EB0A3CC9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09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AFACA-1EAC-B006-1623-D2F5C3A1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20DC1-822D-B4DD-E4D6-656AD52F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472B53-D1FD-71D4-A49E-E739646FF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03BD53-3E62-ECE0-A6A4-A2178C8CE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2DAA0B-C7C7-7EA2-7DE6-5451BFE25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106E03-5617-FCFD-1E2B-1DB6E69D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E1A397-64BA-40DD-1D5B-ADCFB128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C58F89-BA79-F32B-C116-DBC6B842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30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48C66-BFEE-5EA6-DC26-9BFF1536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88AC1C-37BF-7061-B967-7C936A4B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3A422E-33FD-03D7-6F37-54F6CBA4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982420-92BC-BEE9-14EA-3C6618EC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8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C67251-E179-33BC-CAB2-9C0371FC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E76414-AA1B-7689-31F2-99723C82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765790-929A-67C5-4EE9-7746E481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00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0522-CB4B-6E4F-4E1C-6A130CBE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2A0A9-984B-1A10-9B6A-A15A7D86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9FF7E6-725B-C94B-DE4E-2613D913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B1AAFC-E4A0-DE35-17ED-4362D3F5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E7B37A-DBE4-DC80-F61D-58A47F9D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F45EA5-D049-27EF-0AAA-EF02554F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42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1C4C0-0C01-4629-ED3C-8F0C601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DA9BC7-FB96-6D8A-1580-84E7ACCD0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1020CE-87E0-4B5D-4345-EF62681C9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C8B9BA-FFEC-B232-75B9-7099B3B6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CBE769-8EB0-0981-01A4-3B52ACD0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688A9D-5E85-EAB3-615E-00634FEB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36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5E6AFB-91DA-5E85-78B6-2576300A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5B2C4F-01D8-D84D-A1DB-583E51EBD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29218D-629E-E7AA-1AFB-5CF4AA2F4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5645D-DA0D-45E8-9858-85EBACB7A017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A9C332-F209-FAA4-F96B-D6F1D7C69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8C4645-CC99-5512-7561-577BFE73A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7016B9-FC50-4C46-9A0C-7ECFA563E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47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E20CC-8140-518D-C74D-63E72D2CA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5CDD50DC-C852-F42D-0488-9272EC50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61996" y="-248697"/>
            <a:ext cx="6870702" cy="7368094"/>
          </a:xfrm>
          <a:prstGeom prst="rect">
            <a:avLst/>
          </a:prstGeom>
        </p:spPr>
      </p:pic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AF25BEFF-787B-8074-4E07-49096B999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740399"/>
            <a:ext cx="1131776" cy="113125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CBF8746A-3223-27CE-D034-8FCBD2469D6C}"/>
              </a:ext>
            </a:extLst>
          </p:cNvPr>
          <p:cNvGrpSpPr/>
          <p:nvPr/>
        </p:nvGrpSpPr>
        <p:grpSpPr>
          <a:xfrm>
            <a:off x="107242" y="251833"/>
            <a:ext cx="8846257" cy="927261"/>
            <a:chOff x="108281" y="251833"/>
            <a:chExt cx="8140033" cy="927261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BD9665C-3DA3-6404-DC38-606E4252A035}"/>
                </a:ext>
              </a:extLst>
            </p:cNvPr>
            <p:cNvSpPr txBox="1"/>
            <p:nvPr/>
          </p:nvSpPr>
          <p:spPr>
            <a:xfrm>
              <a:off x="1153805" y="251834"/>
              <a:ext cx="7094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rgbClr val="006FC0"/>
                  </a:solidFill>
                </a:rPr>
                <a:t>Étape 3 : Définir les limites du distanciel</a:t>
              </a:r>
            </a:p>
            <a:p>
              <a:endParaRPr lang="fr-FR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BBE3A21-4BEC-CDAC-2732-BACE6863F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014" b="7014"/>
            <a:stretch/>
          </p:blipFill>
          <p:spPr>
            <a:xfrm>
              <a:off x="108281" y="251833"/>
              <a:ext cx="992467" cy="92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4CDDF753-469E-E559-2718-EE56098CDD21}"/>
              </a:ext>
            </a:extLst>
          </p:cNvPr>
          <p:cNvSpPr txBox="1"/>
          <p:nvPr/>
        </p:nvSpPr>
        <p:spPr>
          <a:xfrm>
            <a:off x="1037216" y="1516421"/>
            <a:ext cx="101143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6FC0"/>
                </a:solidFill>
              </a:rPr>
              <a:t>Néanmoins, gardons à l’esprit que le distanciel n’est pas une baguette magique !</a:t>
            </a: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En effet, il est plus difficile de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</a:rPr>
              <a:t>De créer une relation de confiance sans contact humain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</a:rPr>
              <a:t>On a moins d’opportunités pour feuilleter ensemble un livre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6FC0"/>
                </a:solidFill>
              </a:rPr>
              <a:t>Il y a un risque de surcharge d’emails chez le libraire</a:t>
            </a: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Vos messages doivent donc se distinguer.</a:t>
            </a: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Pour illustrer prenons le cas d’une maison d’édition jeunesse qui constate que ses ventes chutent quand elle passe uniquement en distanciel. Pourquoi ? Parce que les libraires veulent feuilleter et voir les albums illustrés physiquement. </a:t>
            </a:r>
          </a:p>
          <a:p>
            <a:r>
              <a:rPr lang="fr-FR" dirty="0">
                <a:solidFill>
                  <a:srgbClr val="006FC0"/>
                </a:solidFill>
              </a:rPr>
              <a:t>Considérez donc que le distanciel est un complément et non un remplacement.</a:t>
            </a:r>
          </a:p>
          <a:p>
            <a:endParaRPr lang="fr-FR" dirty="0">
              <a:solidFill>
                <a:srgbClr val="006FC0"/>
              </a:solidFill>
            </a:endParaRPr>
          </a:p>
          <a:p>
            <a:r>
              <a:rPr lang="fr-FR" dirty="0">
                <a:solidFill>
                  <a:srgbClr val="006FC0"/>
                </a:solidFill>
              </a:rPr>
              <a:t>Modèle à télécharger : </a:t>
            </a:r>
          </a:p>
          <a:p>
            <a:r>
              <a:rPr lang="fr-FR" dirty="0">
                <a:solidFill>
                  <a:srgbClr val="006FC0"/>
                </a:solidFill>
              </a:rPr>
              <a:t>Grille "Quand privilégier le présentiel vs distanciel" (critères : type de livre, relation existante, nouveauté stratégique, etc.).</a:t>
            </a:r>
          </a:p>
        </p:txBody>
      </p:sp>
    </p:spTree>
    <p:extLst>
      <p:ext uri="{BB962C8B-B14F-4D97-AF65-F5344CB8AC3E}">
        <p14:creationId xmlns:p14="http://schemas.microsoft.com/office/powerpoint/2010/main" val="3597947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Personnalisé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2026-02-24T16:49:43Z</dcterms:created>
  <dcterms:modified xsi:type="dcterms:W3CDTF">2026-02-24T16:49:43Z</dcterms:modified>
</cp:coreProperties>
</file>