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88825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25ED1C-F9F0-2BE1-D3D6-84C5E5BCD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66D949A-118F-C6B4-68D4-07E3A0001A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3145F4-06F6-3E09-2A89-1D2CAF88D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4060-DAAD-4DC9-9E66-F1755499F4F9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F55433-C2CF-5EBB-FB2D-414331135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F4618D-2C8C-C273-6578-10F60756C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8A32-B973-4B69-80A7-60DE38806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45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2E291B-77C8-FBA0-B244-0AAF2A391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E55ABD-43C8-6C4B-3E79-8787B7DF4D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360166-5C5F-AA13-E374-90DE4E084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4060-DAAD-4DC9-9E66-F1755499F4F9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7FF1D4-342A-A2A7-A3D1-B38896293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1B386B-EF10-9C39-B4B2-242A8DF4C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8A32-B973-4B69-80A7-60DE38806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3263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13992AB-D03F-6D4B-59DC-97030CA453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D3810A0-0BD0-84CE-8189-5AAF6E9BA9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C21369-9850-0E5B-30FF-8878C58F0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4060-DAAD-4DC9-9E66-F1755499F4F9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3FEC58-07CB-D867-E312-7885E5D6D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9DA29D-7DFA-3D2C-86BD-FFAF0B328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8A32-B973-4B69-80A7-60DE38806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13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4A53C0-DFDB-C959-D225-C13789882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7BA9A0-4F97-88D9-5285-FE3C94945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13EEB8-AB61-90CC-E692-C5CF0D22B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4060-DAAD-4DC9-9E66-F1755499F4F9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43243F-B805-72BD-0F66-4ADFC0E35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32433D-3806-60B3-78CE-29099C19A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8A32-B973-4B69-80A7-60DE38806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172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DDF952-A00A-5B34-187F-C4426DB73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059225-698E-9934-DD27-5A62F1078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82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82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82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66363C-B491-4DBE-145D-7D37682CE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4060-DAAD-4DC9-9E66-F1755499F4F9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68324C-80AD-655E-8B78-40FFCDC8F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DF95DC-5C93-E406-4E24-84D2E2B40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8A32-B973-4B69-80A7-60DE38806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080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837285-3551-8261-C4D5-16A0BC80B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7E7815-A6CB-DE47-7326-CD2D001326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0C9040-F8FF-7D2E-93C7-E323FAD670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94CBED4-059B-CD40-BA4B-4379A4DBC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4060-DAAD-4DC9-9E66-F1755499F4F9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08F61A2-2C74-EC8D-C9D4-C3D59427D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DFE502-AEA8-F0C8-EBDF-9FC7A5709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8A32-B973-4B69-80A7-60DE38806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7400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AC50AB-FD2E-D6B6-8038-785A00A9E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E5BA7AA-55F4-996F-F15D-5464B8E86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40888D8-6E13-4B63-B08B-C266182D7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3F64FAF-913B-FB98-FF80-FF37B4FF4B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F6346F-9C58-0CFC-2354-52F50EBB0C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17214D5-B31F-F0CF-3236-F92FBA1F7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4060-DAAD-4DC9-9E66-F1755499F4F9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1CFF40F-0F45-2450-C120-71B389C44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52EF85A-B8E7-122D-127A-343268FA6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8A32-B973-4B69-80A7-60DE38806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9557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E6B7A5-3DBD-2F8E-FEF4-6B815D979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9CF0E40-EC33-B35E-9A55-DA51257AA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4060-DAAD-4DC9-9E66-F1755499F4F9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F7ABE88-85D5-830B-AED8-9ED9DE970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74A0BCB-9841-7F2A-1051-2724EC1D9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8A32-B973-4B69-80A7-60DE38806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484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AD92DB8-E1C1-F546-3E9A-04371E9BC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4060-DAAD-4DC9-9E66-F1755499F4F9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38818E9-AD07-6375-2F25-61C541FB5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CE41F1C-FF82-691C-0689-2387C51D6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8A32-B973-4B69-80A7-60DE38806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1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DC804D-008D-A730-A4D6-CF10E7E30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B557D5-A624-971A-E660-48E87D8CC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E15F43B-B2B7-00F8-2972-BB932CB43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48127A-D9C9-91F1-B582-E29656CF1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4060-DAAD-4DC9-9E66-F1755499F4F9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26A9197-F6B9-7C49-1402-AFB71320A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3978C33-E349-4AFF-D0F4-DD3D20DE3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8A32-B973-4B69-80A7-60DE38806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51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21A3DD-43C0-1279-DC50-B583365FB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5AEA714-3450-D456-FFD6-AEF6D7C94B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FF7CBA5-8F68-5081-0C8C-1E4D81E717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8374A0-D674-5CD5-FA3E-88E6ED02E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4060-DAAD-4DC9-9E66-F1755499F4F9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6E69EB-D3F1-DFAA-6A9C-78258EAB2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09516C8-E96C-BFB5-0681-57FEEC49B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D8A32-B973-4B69-80A7-60DE38806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271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B8F48C1-F665-A540-F8E6-0257E2A9A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897B333-5ADD-DA64-9299-4415E06EB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EA6CDE-0E39-BF70-B74C-037BFF0302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9F4060-DAAD-4DC9-9E66-F1755499F4F9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76A37A-0F33-CC0C-9EEE-EF1A0E34A7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913FF4-E7BA-99DC-D489-7300078DC4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8D8A32-B973-4B69-80A7-60DE38806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949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31945-1384-EF19-9CF8-BD39E329B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Graphique, Bleu électrique&#10;&#10;Le contenu généré par l’IA peut être incorrect.">
            <a:extLst>
              <a:ext uri="{FF2B5EF4-FFF2-40B4-BE49-F238E27FC236}">
                <a16:creationId xmlns:a16="http://schemas.microsoft.com/office/drawing/2014/main" id="{BE1FEBAA-0185-D8F8-59AA-1C9EFEAB4E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" y="0"/>
            <a:ext cx="12185904" cy="6858000"/>
          </a:xfrm>
          <a:prstGeom prst="rect">
            <a:avLst/>
          </a:prstGeom>
        </p:spPr>
      </p:pic>
      <p:pic>
        <p:nvPicPr>
          <p:cNvPr id="2" name="Image 1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B7F9950A-EFD6-0F16-2590-015768E552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176" y="5740399"/>
            <a:ext cx="1131776" cy="1131255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BA79B9AB-0B29-8211-0D93-C8776D254F05}"/>
              </a:ext>
            </a:extLst>
          </p:cNvPr>
          <p:cNvSpPr txBox="1"/>
          <p:nvPr/>
        </p:nvSpPr>
        <p:spPr>
          <a:xfrm>
            <a:off x="672586" y="426973"/>
            <a:ext cx="110000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6FC0"/>
                </a:solidFill>
                <a:latin typeface="Aptos Narrow" panose="020B0004020202020204" pitchFamily="34" charset="0"/>
              </a:rPr>
              <a:t>Le métier de représentant évolue. </a:t>
            </a:r>
            <a:br>
              <a:rPr lang="fr-FR" dirty="0">
                <a:solidFill>
                  <a:srgbClr val="006FC0"/>
                </a:solidFill>
                <a:latin typeface="Aptos Narrow" panose="020B0004020202020204" pitchFamily="34" charset="0"/>
              </a:rPr>
            </a:br>
            <a:endParaRPr lang="fr-FR" dirty="0">
              <a:solidFill>
                <a:srgbClr val="006FC0"/>
              </a:solidFill>
              <a:latin typeface="Aptos Narrow" panose="020B0004020202020204" pitchFamily="34" charset="0"/>
            </a:endParaRPr>
          </a:p>
          <a:p>
            <a:r>
              <a:rPr lang="fr-FR" dirty="0">
                <a:solidFill>
                  <a:srgbClr val="006FC0"/>
                </a:solidFill>
                <a:latin typeface="Aptos Narrow" panose="020B0004020202020204" pitchFamily="34" charset="0"/>
              </a:rPr>
              <a:t>Si autrefois la relation avec le libraire reposait presque exclusivement sur la visite en librairie, aujourd’hui beaucoup de professionnels n’ont plus le temps de recevoir tous les commerciaux. </a:t>
            </a:r>
          </a:p>
          <a:p>
            <a:r>
              <a:rPr lang="fr-FR" dirty="0">
                <a:solidFill>
                  <a:srgbClr val="006FC0"/>
                </a:solidFill>
                <a:latin typeface="Aptos Narrow" panose="020B0004020202020204" pitchFamily="34" charset="0"/>
              </a:rPr>
              <a:t>Résultat : le distanciel s’impose comme une pratique incontournable.</a:t>
            </a:r>
          </a:p>
          <a:p>
            <a:endParaRPr lang="fr-FR" dirty="0">
              <a:solidFill>
                <a:srgbClr val="006FC0"/>
              </a:solidFill>
              <a:latin typeface="Aptos Narrow" panose="020B0004020202020204" pitchFamily="34" charset="0"/>
            </a:endParaRPr>
          </a:p>
          <a:p>
            <a:r>
              <a:rPr lang="fr-FR" dirty="0">
                <a:solidFill>
                  <a:srgbClr val="006FC0"/>
                </a:solidFill>
                <a:latin typeface="Aptos Narrow" panose="020B0004020202020204" pitchFamily="34" charset="0"/>
              </a:rPr>
              <a:t>Mais ce changement ne doit pas être vécu comme une contrainte : il représente aussi une opportunité de gagner en efficacité, d’élargir son champ d’action et de renforcer la pertinence de ses échanges.</a:t>
            </a:r>
          </a:p>
          <a:p>
            <a:r>
              <a:rPr lang="fr-FR" dirty="0">
                <a:solidFill>
                  <a:srgbClr val="006FC0"/>
                </a:solidFill>
                <a:latin typeface="Aptos Narrow" panose="020B0004020202020204" pitchFamily="34" charset="0"/>
              </a:rPr>
              <a:t>Ce module vous propose d’identifier clairement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6FC0"/>
                </a:solidFill>
                <a:latin typeface="Aptos Narrow" panose="020B0004020202020204" pitchFamily="34" charset="0"/>
              </a:rPr>
              <a:t>les raisons qui amènent les libraires à privilégier le distanciel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6FC0"/>
                </a:solidFill>
                <a:latin typeface="Aptos Narrow" panose="020B0004020202020204" pitchFamily="34" charset="0"/>
              </a:rPr>
              <a:t>les avantages que vous pouvez en tirer dans votre organisation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6FC0"/>
                </a:solidFill>
                <a:latin typeface="Aptos Narrow" panose="020B0004020202020204" pitchFamily="34" charset="0"/>
              </a:rPr>
              <a:t>les limites à ne pas négliger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6FC0"/>
                </a:solidFill>
                <a:latin typeface="Aptos Narrow" panose="020B0004020202020204" pitchFamily="34" charset="0"/>
              </a:rPr>
              <a:t>comment trouver le juste équilibre entre présentiel et distanciel dans votre pratique quotidienne.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rgbClr val="006FC0"/>
              </a:solidFill>
              <a:latin typeface="Aptos Narrow" panose="020B0004020202020204" pitchFamily="34" charset="0"/>
            </a:endParaRPr>
          </a:p>
          <a:p>
            <a:r>
              <a:rPr lang="fr-FR" dirty="0">
                <a:solidFill>
                  <a:srgbClr val="006FC0"/>
                </a:solidFill>
                <a:latin typeface="Aptos Narrow" panose="020B0004020202020204" pitchFamily="34" charset="0"/>
              </a:rPr>
              <a:t>Notre objectif ici est de comprendre pourquoi certains libraires privilégient désormais le distanciel </a:t>
            </a:r>
          </a:p>
          <a:p>
            <a:r>
              <a:rPr lang="fr-FR" dirty="0">
                <a:solidFill>
                  <a:srgbClr val="006FC0"/>
                </a:solidFill>
                <a:latin typeface="Aptos Narrow" panose="020B0004020202020204" pitchFamily="34" charset="0"/>
              </a:rPr>
              <a:t>et comment un représentant peut adapter ses méthodes sans perdre en efficacité commerciale.</a:t>
            </a:r>
          </a:p>
        </p:txBody>
      </p:sp>
    </p:spTree>
    <p:extLst>
      <p:ext uri="{BB962C8B-B14F-4D97-AF65-F5344CB8AC3E}">
        <p14:creationId xmlns:p14="http://schemas.microsoft.com/office/powerpoint/2010/main" val="13917671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Microsoft Office PowerPoint</Application>
  <PresentationFormat>Personnalisé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Narrow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Renaldo GALOFARO</dc:creator>
  <cp:lastModifiedBy>Renaldo GALOFARO</cp:lastModifiedBy>
  <cp:revision>1</cp:revision>
  <dcterms:created xsi:type="dcterms:W3CDTF">2026-02-24T16:49:41Z</dcterms:created>
  <dcterms:modified xsi:type="dcterms:W3CDTF">2026-02-24T16:49:41Z</dcterms:modified>
</cp:coreProperties>
</file>